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60" r:id="rId1"/>
  </p:sldMasterIdLst>
  <p:notesMasterIdLst>
    <p:notesMasterId r:id="rId2"/>
  </p:notesMasterIdLst>
  <p:sldIdLst>
    <p:sldId id="256" r:id="rId3"/>
    <p:sldId id="257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704" y="108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presProps" Target="presProps.xml"  /><Relationship Id="rId6" Type="http://schemas.openxmlformats.org/officeDocument/2006/relationships/viewProps" Target="viewProps.xml"  /><Relationship Id="rId7" Type="http://schemas.openxmlformats.org/officeDocument/2006/relationships/theme" Target="theme/theme1.xml"  /><Relationship Id="rId8" Type="http://schemas.openxmlformats.org/officeDocument/2006/relationships/tableStyles" Target="tableStyles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E1EFF0C2-0975-44D2-97D7-E6CF3D09EA7C}" type="datetime1">
              <a:rPr lang="ko-KR" altLang="en-US"/>
              <a:pPr lvl="0">
                <a:defRPr/>
              </a:pPr>
              <a:t>2025-03-10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436A945A-20D3-47C0-9F12-F29A3086D307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2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)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436A945A-20D3-47C0-9F12-F29A3086D307}" type="slidenum">
              <a:rPr lang="en-US" altLang="en-US"/>
              <a:pPr lvl="0"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7A50C5E-C513-4AEF-92B7-5CD5602C0C2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0D05512-CDFF-4FB1-A81F-69E23A471B82}" type="datetimeFigureOut">
              <a:rPr lang="ko-KR" altLang="en-US" smtClean="0"/>
              <a:t>2023-09-04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1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1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1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1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1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1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Relationship Id="rId2" Type="http://schemas.openxmlformats.org/officeDocument/2006/relationships/notesSlide" Target="../notesSlides/notesSlide1.xml"  /><Relationship Id="rId3" Type="http://schemas.openxmlformats.org/officeDocument/2006/relationships/image" Target="../media/image2.pn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Romanticism and Modern Literature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lvl="0">
              <a:defRPr/>
            </a:pPr>
            <a:r>
              <a:rPr lang="en-US" altLang="ko-KR"/>
              <a:t>William Blake</a:t>
            </a:r>
            <a:endParaRPr lang="en-US" altLang="ko-KR"/>
          </a:p>
          <a:p>
            <a:pPr lvl="0">
              <a:defRPr/>
            </a:pPr>
            <a:r>
              <a:rPr lang="en-US" altLang="ko-KR"/>
              <a:t>“London”</a:t>
            </a:r>
            <a:endParaRPr lang="en-US" altLang="ko-KR"/>
          </a:p>
          <a:p>
            <a:pPr lvl="0">
              <a:defRPr/>
            </a:pPr>
            <a:r>
              <a:rPr lang="en-US" altLang="ko-KR"/>
              <a:t>March 17, 2025</a:t>
            </a:r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sz="4000" dirty="0"/>
              <a:t>London</a:t>
            </a:r>
            <a:endParaRPr lang="ko-KR" altLang="en-US" sz="4000" dirty="0"/>
          </a:p>
        </p:txBody>
      </p:sp>
      <p:sp>
        <p:nvSpPr>
          <p:cNvPr id="5" name="내용 개체 틀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/>
              <a:t>Topographical Poetry</a:t>
            </a:r>
          </a:p>
          <a:p>
            <a:r>
              <a:rPr lang="en-US" altLang="ko-KR" sz="3200" dirty="0"/>
              <a:t>“Mind-forged Manacle”</a:t>
            </a:r>
          </a:p>
          <a:p>
            <a:r>
              <a:rPr lang="en-US" altLang="ko-KR" sz="3200" dirty="0"/>
              <a:t>Impressment</a:t>
            </a:r>
          </a:p>
          <a:p>
            <a:r>
              <a:rPr lang="en-US" altLang="ko-KR" sz="3200" dirty="0"/>
              <a:t>Poor relief</a:t>
            </a:r>
            <a:endParaRPr lang="ko-KR" altLang="en-US" sz="32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628800"/>
            <a:ext cx="2664296" cy="4225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6718438"/>
      </p:ext>
    </p:extLst>
  </p:cSld>
  <p:clrMapOvr>
    <a:masterClrMapping/>
  </p:clrMapOvr>
</p:sld>
</file>

<file path=ppt/theme/_rels/theme1.xml.rels><?xml version="1.0" encoding="UTF-8" standalone="yes" ?><Relationships xmlns="http://schemas.openxmlformats.org/package/2006/relationships"><Relationship Id="rId1" Type="http://schemas.openxmlformats.org/officeDocument/2006/relationships/image" Target="../media/image1.jpeg"  /></Relationships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근접">
  <a:themeElements>
    <a:clrScheme name="근접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MS 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근접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13</ep:Words>
  <ep:PresentationFormat>화면 슬라이드 쇼(4:3)</ep:PresentationFormat>
  <ep:Paragraphs>9</ep:Paragraphs>
  <ep:Slides>2</ep:Slides>
  <ep:Notes>1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ep:HeadingPairs>
  <ep:TitlesOfParts>
    <vt:vector size="3" baseType="lpstr">
      <vt:lpstr>근접</vt:lpstr>
      <vt:lpstr>Romanticism and Modern Literature</vt:lpstr>
      <vt:lpstr>London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2018-09-09T13:59:32.000</dcterms:created>
  <dc:creator>u</dc:creator>
  <cp:lastModifiedBy>u</cp:lastModifiedBy>
  <dcterms:modified xsi:type="dcterms:W3CDTF">2025-03-09T16:08:56.472</dcterms:modified>
  <cp:revision>9</cp:revision>
  <dc:title>Romanticism and Modern Literature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